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2026-01-11T20:28:01Z</dcterms:created>
  <dcterms:modified xsi:type="dcterms:W3CDTF">2026-01-11T20:28:01Z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rand">
    <vt:lpwstr>../../../_brand.yml</vt:lpwstr>
  </property>
  <property fmtid="{D5CDD505-2E9C-101B-9397-08002B2CF9AE}" pid="7" name="by-author">
    <vt:lpwstr/>
  </property>
  <property fmtid="{D5CDD505-2E9C-101B-9397-08002B2CF9AE}" pid="8" name="citation">
    <vt:lpwstr/>
  </property>
  <property fmtid="{D5CDD505-2E9C-101B-9397-08002B2CF9AE}" pid="9" name="comments">
    <vt:lpwstr/>
  </property>
  <property fmtid="{D5CDD505-2E9C-101B-9397-08002B2CF9AE}" pid="10" name="date">
    <vt:lpwstr>2025-09-02</vt:lpwstr>
  </property>
  <property fmtid="{D5CDD505-2E9C-101B-9397-08002B2CF9AE}" pid="11" name="date-modified">
    <vt:lpwstr>2025-10-14</vt:lpwstr>
  </property>
  <property fmtid="{D5CDD505-2E9C-101B-9397-08002B2CF9AE}" pid="12" name="draft-mode">
    <vt:lpwstr>visible</vt:lpwstr>
  </property>
  <property fmtid="{D5CDD505-2E9C-101B-9397-08002B2CF9AE}" pid="13" name="editor">
    <vt:lpwstr/>
  </property>
  <property fmtid="{D5CDD505-2E9C-101B-9397-08002B2CF9AE}" pid="14" name="email">
    <vt:lpwstr>foremans@anl.gov</vt:lpwstr>
  </property>
  <property fmtid="{D5CDD505-2E9C-101B-9397-08002B2CF9AE}" pid="15" name="engines">
    <vt:lpwstr/>
  </property>
  <property fmtid="{D5CDD505-2E9C-101B-9397-08002B2CF9AE}" pid="16" name="google-scholar">
    <vt:lpwstr>True</vt:lpwstr>
  </property>
  <property fmtid="{D5CDD505-2E9C-101B-9397-08002B2CF9AE}" pid="17" name="header-includes">
    <vt:lpwstr/>
  </property>
  <property fmtid="{D5CDD505-2E9C-101B-9397-08002B2CF9AE}" pid="18" name="image">
    <vt:lpwstr>./assets/thumbnail.png</vt:lpwstr>
  </property>
  <property fmtid="{D5CDD505-2E9C-101B-9397-08002B2CF9AE}" pid="19" name="image-lazy-loading">
    <vt:lpwstr>True</vt:lpwstr>
  </property>
  <property fmtid="{D5CDD505-2E9C-101B-9397-08002B2CF9AE}" pid="20" name="include-after">
    <vt:lpwstr/>
  </property>
  <property fmtid="{D5CDD505-2E9C-101B-9397-08002B2CF9AE}" pid="21" name="include-before">
    <vt:lpwstr/>
  </property>
  <property fmtid="{D5CDD505-2E9C-101B-9397-08002B2CF9AE}" pid="22" name="labels">
    <vt:lpwstr/>
  </property>
  <property fmtid="{D5CDD505-2E9C-101B-9397-08002B2CF9AE}" pid="23" name="lightbox">
    <vt:lpwstr>True</vt:lpwstr>
  </property>
  <property fmtid="{D5CDD505-2E9C-101B-9397-08002B2CF9AE}" pid="24" name="location">
    <vt:lpwstr>Open SkAI 2025</vt:lpwstr>
  </property>
  <property fmtid="{D5CDD505-2E9C-101B-9397-08002B2CF9AE}" pid="25" name="location-url">
    <vt:lpwstr>https://www.openskai-conference.org/</vt:lpwstr>
  </property>
  <property fmtid="{D5CDD505-2E9C-101B-9397-08002B2CF9AE}" pid="26" name="navbar">
    <vt:lpwstr>False</vt:lpwstr>
  </property>
  <property fmtid="{D5CDD505-2E9C-101B-9397-08002B2CF9AE}" pid="27" name="open-graph">
    <vt:lpwstr/>
  </property>
  <property fmtid="{D5CDD505-2E9C-101B-9397-08002B2CF9AE}" pid="28" name="revealjs-plugins">
    <vt:lpwstr/>
  </property>
  <property fmtid="{D5CDD505-2E9C-101B-9397-08002B2CF9AE}" pid="29" name="search">
    <vt:lpwstr>False</vt:lpwstr>
  </property>
  <property fmtid="{D5CDD505-2E9C-101B-9397-08002B2CF9AE}" pid="30" name="site-url">
    <vt:lpwstr>https://samforeman.me</vt:lpwstr>
  </property>
  <property fmtid="{D5CDD505-2E9C-101B-9397-08002B2CF9AE}" pid="31" name="slide-number">
    <vt:lpwstr>True</vt:lpwstr>
  </property>
  <property fmtid="{D5CDD505-2E9C-101B-9397-08002B2CF9AE}" pid="32" name="title-block-categories">
    <vt:lpwstr>True</vt:lpwstr>
  </property>
  <property fmtid="{D5CDD505-2E9C-101B-9397-08002B2CF9AE}" pid="33" name="toc-title">
    <vt:lpwstr>Table of contents</vt:lpwstr>
  </property>
  <property fmtid="{D5CDD505-2E9C-101B-9397-08002B2CF9AE}" pid="34" name="twitter-card">
    <vt:lpwstr/>
  </property>
</Properties>
</file>